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F7C175"/>
    <a:srgbClr val="59B998"/>
    <a:srgbClr val="929292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12B976-40B3-4E50-A141-05B1C73BD456}" v="3" dt="2025-04-22T08:59:03.402"/>
    <p1510:client id="{EEF59472-AB01-42B0-934D-591D81CCEC24}" v="22" dt="2025-04-22T10:08:51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776"/>
  </p:normalViewPr>
  <p:slideViewPr>
    <p:cSldViewPr snapToGrid="0">
      <p:cViewPr varScale="1">
        <p:scale>
          <a:sx n="61" d="100"/>
          <a:sy n="61" d="100"/>
        </p:scale>
        <p:origin x="112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2C12B976-40B3-4E50-A141-05B1C73BD456}"/>
    <pc:docChg chg="modSld">
      <pc:chgData name="Utilisateur" userId="iG5ubVOvUT25vt1OoI3+bnwQi7HKh9+yPL5JjsN27v8=" providerId="None" clId="Web-{2C12B976-40B3-4E50-A141-05B1C73BD456}" dt="2025-04-22T08:59:00.542" v="0" actId="20577"/>
      <pc:docMkLst>
        <pc:docMk/>
      </pc:docMkLst>
      <pc:sldChg chg="modSp">
        <pc:chgData name="Utilisateur" userId="iG5ubVOvUT25vt1OoI3+bnwQi7HKh9+yPL5JjsN27v8=" providerId="None" clId="Web-{2C12B976-40B3-4E50-A141-05B1C73BD456}" dt="2025-04-22T08:59:00.542" v="0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2C12B976-40B3-4E50-A141-05B1C73BD456}" dt="2025-04-22T08:59:00.542" v="0" actId="20577"/>
          <ac:spMkLst>
            <pc:docMk/>
            <pc:sldMk cId="2076937392" sldId="256"/>
            <ac:spMk id="2" creationId="{4EB22108-F84D-8E57-AD0D-6BF3C16AA7F7}"/>
          </ac:spMkLst>
        </pc:spChg>
      </pc:sldChg>
    </pc:docChg>
  </pc:docChgLst>
  <pc:docChgLst>
    <pc:chgData name="Utilisateur" userId="iG5ubVOvUT25vt1OoI3+bnwQi7HKh9+yPL5JjsN27v8=" providerId="None" clId="Web-{EEF59472-AB01-42B0-934D-591D81CCEC24}"/>
    <pc:docChg chg="modSld">
      <pc:chgData name="Utilisateur" userId="iG5ubVOvUT25vt1OoI3+bnwQi7HKh9+yPL5JjsN27v8=" providerId="None" clId="Web-{EEF59472-AB01-42B0-934D-591D81CCEC24}" dt="2025-04-22T10:08:50.217" v="9" actId="20577"/>
      <pc:docMkLst>
        <pc:docMk/>
      </pc:docMkLst>
      <pc:sldChg chg="modSp">
        <pc:chgData name="Utilisateur" userId="iG5ubVOvUT25vt1OoI3+bnwQi7HKh9+yPL5JjsN27v8=" providerId="None" clId="Web-{EEF59472-AB01-42B0-934D-591D81CCEC24}" dt="2025-04-22T10:08:50.217" v="9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EEF59472-AB01-42B0-934D-591D81CCEC24}" dt="2025-04-22T10:08:43.983" v="7" actId="20577"/>
          <ac:spMkLst>
            <pc:docMk/>
            <pc:sldMk cId="2076937392" sldId="256"/>
            <ac:spMk id="6" creationId="{DCACA71C-85D2-EED5-4572-EF90D61B40AA}"/>
          </ac:spMkLst>
        </pc:spChg>
        <pc:spChg chg="mod">
          <ac:chgData name="Utilisateur" userId="iG5ubVOvUT25vt1OoI3+bnwQi7HKh9+yPL5JjsN27v8=" providerId="None" clId="Web-{EEF59472-AB01-42B0-934D-591D81CCEC24}" dt="2025-04-22T10:08:50.217" v="9" actId="20577"/>
          <ac:spMkLst>
            <pc:docMk/>
            <pc:sldMk cId="2076937392" sldId="256"/>
            <ac:spMk id="14" creationId="{F5649159-DA61-8CDE-03FC-B941BD81B528}"/>
          </ac:spMkLst>
        </pc:spChg>
        <pc:spChg chg="mod">
          <ac:chgData name="Utilisateur" userId="iG5ubVOvUT25vt1OoI3+bnwQi7HKh9+yPL5JjsN27v8=" providerId="None" clId="Web-{EEF59472-AB01-42B0-934D-591D81CCEC24}" dt="2025-04-22T10:08:49.077" v="8" actId="20577"/>
          <ac:spMkLst>
            <pc:docMk/>
            <pc:sldMk cId="2076937392" sldId="256"/>
            <ac:spMk id="49" creationId="{4C8E082D-0106-94C7-58C3-65A48915610F}"/>
          </ac:spMkLst>
        </pc:spChg>
        <pc:cxnChg chg="mod">
          <ac:chgData name="Utilisateur" userId="iG5ubVOvUT25vt1OoI3+bnwQi7HKh9+yPL5JjsN27v8=" providerId="None" clId="Web-{EEF59472-AB01-42B0-934D-591D81CCEC24}" dt="2025-04-22T10:08:27.591" v="1" actId="20577"/>
          <ac:cxnSpMkLst>
            <pc:docMk/>
            <pc:sldMk cId="2076937392" sldId="256"/>
            <ac:cxnSpMk id="50" creationId="{189093F8-F816-F062-6610-D41554817E4F}"/>
          </ac:cxnSpMkLst>
        </pc:cxnChg>
        <pc:cxnChg chg="mod">
          <ac:chgData name="Utilisateur" userId="iG5ubVOvUT25vt1OoI3+bnwQi7HKh9+yPL5JjsN27v8=" providerId="None" clId="Web-{EEF59472-AB01-42B0-934D-591D81CCEC24}" dt="2025-04-22T10:08:33.341" v="3" actId="20577"/>
          <ac:cxnSpMkLst>
            <pc:docMk/>
            <pc:sldMk cId="2076937392" sldId="256"/>
            <ac:cxnSpMk id="56" creationId="{FF333EAB-3514-B2E7-09F9-0F6AF91C3129}"/>
          </ac:cxnSpMkLst>
        </pc:cxnChg>
        <pc:cxnChg chg="mod">
          <ac:chgData name="Utilisateur" userId="iG5ubVOvUT25vt1OoI3+bnwQi7HKh9+yPL5JjsN27v8=" providerId="None" clId="Web-{EEF59472-AB01-42B0-934D-591D81CCEC24}" dt="2025-04-22T10:08:33.341" v="3" actId="20577"/>
          <ac:cxnSpMkLst>
            <pc:docMk/>
            <pc:sldMk cId="2076937392" sldId="256"/>
            <ac:cxnSpMk id="66" creationId="{C15BD63B-75D9-E6AC-9D1C-37CB18744FE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649159-DA61-8CDE-03FC-B941BD81B528}"/>
              </a:ext>
            </a:extLst>
          </p:cNvPr>
          <p:cNvSpPr/>
          <p:nvPr/>
        </p:nvSpPr>
        <p:spPr>
          <a:xfrm>
            <a:off x="231743" y="3755349"/>
            <a:ext cx="3455470" cy="315733"/>
          </a:xfrm>
          <a:prstGeom prst="roundRect">
            <a:avLst>
              <a:gd name="adj" fmla="val 28582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/>
                <a:cs typeface="Open Sans"/>
              </a:rPr>
              <a:t>...</a:t>
            </a:r>
            <a:endParaRPr lang="fr-FR" dirty="0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EFD30F9-A999-49BC-A83C-537EF2E09B1A}"/>
              </a:ext>
            </a:extLst>
          </p:cNvPr>
          <p:cNvSpPr/>
          <p:nvPr/>
        </p:nvSpPr>
        <p:spPr>
          <a:xfrm>
            <a:off x="231743" y="5038994"/>
            <a:ext cx="1642351" cy="510050"/>
          </a:xfrm>
          <a:prstGeom prst="roundRect">
            <a:avLst>
              <a:gd name="adj" fmla="val 21393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Les conséquences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économiques</a:t>
            </a:r>
            <a:endParaRPr lang="fr-FR" sz="1100" dirty="0">
              <a:latin typeface="Open Sans" pitchFamily="2" charset="0"/>
            </a:endParaRP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7D10563A-2946-579F-B370-4C8EB0F8BE3C}"/>
              </a:ext>
            </a:extLst>
          </p:cNvPr>
          <p:cNvCxnSpPr>
            <a:cxnSpLocks/>
            <a:stCxn id="16" idx="2"/>
            <a:endCxn id="7" idx="0"/>
          </p:cNvCxnSpPr>
          <p:nvPr/>
        </p:nvCxnSpPr>
        <p:spPr>
          <a:xfrm>
            <a:off x="1052919" y="5549044"/>
            <a:ext cx="0" cy="66062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550468" y="429153"/>
            <a:ext cx="44587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Les conséquences de la colonisation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C8E082D-0106-94C7-58C3-65A48915610F}"/>
              </a:ext>
            </a:extLst>
          </p:cNvPr>
          <p:cNvSpPr/>
          <p:nvPr/>
        </p:nvSpPr>
        <p:spPr>
          <a:xfrm>
            <a:off x="3872462" y="3757907"/>
            <a:ext cx="3455470" cy="310616"/>
          </a:xfrm>
          <a:prstGeom prst="roundRect">
            <a:avLst>
              <a:gd name="adj" fmla="val 25909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  <a:ea typeface="Open Sans"/>
                <a:cs typeface="Open Sans"/>
              </a:rPr>
              <a:t>...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842" y="3445773"/>
            <a:ext cx="34891" cy="4186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270000"/>
            <a:ext cx="63500" cy="762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4EB22108-F84D-8E57-AD0D-6BF3C16AA7F7}"/>
              </a:ext>
            </a:extLst>
          </p:cNvPr>
          <p:cNvSpPr txBox="1"/>
          <p:nvPr/>
        </p:nvSpPr>
        <p:spPr>
          <a:xfrm>
            <a:off x="433732" y="942217"/>
            <a:ext cx="6685984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Complétez le schéma pour vous interroger sur les conséquences de la colonisation dans les colonies et en Europe, d’un point de vue économique</a:t>
            </a:r>
            <a:r>
              <a:rPr lang="fr-FR" sz="1200">
                <a:latin typeface="Open Sans"/>
                <a:ea typeface="Open Sans"/>
                <a:cs typeface="Open Sans"/>
              </a:rPr>
              <a:t>, humain </a:t>
            </a:r>
            <a:r>
              <a:rPr lang="fr-FR" sz="1200" dirty="0">
                <a:latin typeface="Open Sans"/>
                <a:ea typeface="Open Sans"/>
                <a:cs typeface="Open Sans"/>
              </a:rPr>
              <a:t>et urbain. Aidez-vous de l’analyse des documents effectuée.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CACA71C-85D2-EED5-4572-EF90D61B40AA}"/>
              </a:ext>
            </a:extLst>
          </p:cNvPr>
          <p:cNvSpPr/>
          <p:nvPr/>
        </p:nvSpPr>
        <p:spPr>
          <a:xfrm>
            <a:off x="2075600" y="2497150"/>
            <a:ext cx="3402247" cy="305498"/>
          </a:xfrm>
          <a:prstGeom prst="roundRect">
            <a:avLst>
              <a:gd name="adj" fmla="val 23458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Les conséquences de...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EA0B374D-9183-C99C-5416-F82B8F5BC2C9}"/>
              </a:ext>
            </a:extLst>
          </p:cNvPr>
          <p:cNvSpPr/>
          <p:nvPr/>
        </p:nvSpPr>
        <p:spPr>
          <a:xfrm>
            <a:off x="231743" y="6209665"/>
            <a:ext cx="1642351" cy="1601191"/>
          </a:xfrm>
          <a:prstGeom prst="roundRect">
            <a:avLst>
              <a:gd name="adj" fmla="val 6482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Exemples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A1A2C7E8-35BB-5A53-711D-29C09E3DF7A7}"/>
              </a:ext>
            </a:extLst>
          </p:cNvPr>
          <p:cNvSpPr/>
          <p:nvPr/>
        </p:nvSpPr>
        <p:spPr>
          <a:xfrm>
            <a:off x="2049364" y="5038994"/>
            <a:ext cx="1637849" cy="510050"/>
          </a:xfrm>
          <a:prstGeom prst="roundRect">
            <a:avLst>
              <a:gd name="adj" fmla="val 21393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Les conséquences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…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0CEFC2EA-5960-B167-032D-F51DDE5C0B2E}"/>
              </a:ext>
            </a:extLst>
          </p:cNvPr>
          <p:cNvSpPr/>
          <p:nvPr/>
        </p:nvSpPr>
        <p:spPr>
          <a:xfrm>
            <a:off x="2049364" y="6209665"/>
            <a:ext cx="1637849" cy="1601191"/>
          </a:xfrm>
          <a:prstGeom prst="roundRect">
            <a:avLst>
              <a:gd name="adj" fmla="val 6482"/>
            </a:avLst>
          </a:prstGeom>
          <a:noFill/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Exemples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029F6517-7EDF-F451-96D7-7B074E4EB091}"/>
              </a:ext>
            </a:extLst>
          </p:cNvPr>
          <p:cNvSpPr/>
          <p:nvPr/>
        </p:nvSpPr>
        <p:spPr>
          <a:xfrm>
            <a:off x="3878736" y="5038994"/>
            <a:ext cx="1637849" cy="510050"/>
          </a:xfrm>
          <a:prstGeom prst="roundRect">
            <a:avLst>
              <a:gd name="adj" fmla="val 21393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Les conséquences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…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B5033895-AF6B-C4C2-C701-3FEF78832711}"/>
              </a:ext>
            </a:extLst>
          </p:cNvPr>
          <p:cNvSpPr/>
          <p:nvPr/>
        </p:nvSpPr>
        <p:spPr>
          <a:xfrm>
            <a:off x="3878736" y="6209665"/>
            <a:ext cx="1637849" cy="1601191"/>
          </a:xfrm>
          <a:prstGeom prst="roundRect">
            <a:avLst>
              <a:gd name="adj" fmla="val 6482"/>
            </a:avLst>
          </a:prstGeom>
          <a:noFill/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Exemples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1A2E3E0A-C874-FEFE-D355-117C8F4E2E0E}"/>
              </a:ext>
            </a:extLst>
          </p:cNvPr>
          <p:cNvSpPr/>
          <p:nvPr/>
        </p:nvSpPr>
        <p:spPr>
          <a:xfrm>
            <a:off x="5690082" y="5038994"/>
            <a:ext cx="1637850" cy="510050"/>
          </a:xfrm>
          <a:prstGeom prst="roundRect">
            <a:avLst>
              <a:gd name="adj" fmla="val 21393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Les conséquences urbaines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5705C940-700E-F86F-CF27-FE2025A0D41C}"/>
              </a:ext>
            </a:extLst>
          </p:cNvPr>
          <p:cNvSpPr/>
          <p:nvPr/>
        </p:nvSpPr>
        <p:spPr>
          <a:xfrm>
            <a:off x="5690082" y="6209665"/>
            <a:ext cx="1637850" cy="1601191"/>
          </a:xfrm>
          <a:prstGeom prst="roundRect">
            <a:avLst>
              <a:gd name="adj" fmla="val 6482"/>
            </a:avLst>
          </a:prstGeom>
          <a:noFill/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Exemples :</a:t>
            </a:r>
          </a:p>
          <a:p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6EC487DE-266F-448C-4859-20C416DD82BC}"/>
              </a:ext>
            </a:extLst>
          </p:cNvPr>
          <p:cNvCxnSpPr>
            <a:cxnSpLocks/>
            <a:stCxn id="18" idx="2"/>
            <a:endCxn id="20" idx="0"/>
          </p:cNvCxnSpPr>
          <p:nvPr/>
        </p:nvCxnSpPr>
        <p:spPr>
          <a:xfrm>
            <a:off x="2868289" y="5549044"/>
            <a:ext cx="0" cy="66062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B8CD7D82-CDF6-732A-3F16-6573E2C10F69}"/>
              </a:ext>
            </a:extLst>
          </p:cNvPr>
          <p:cNvCxnSpPr>
            <a:cxnSpLocks/>
            <a:stCxn id="21" idx="2"/>
            <a:endCxn id="22" idx="0"/>
          </p:cNvCxnSpPr>
          <p:nvPr/>
        </p:nvCxnSpPr>
        <p:spPr>
          <a:xfrm>
            <a:off x="4697661" y="5549044"/>
            <a:ext cx="0" cy="66062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ABCAE3DD-2738-A179-DBD6-C46089C90076}"/>
              </a:ext>
            </a:extLst>
          </p:cNvPr>
          <p:cNvCxnSpPr>
            <a:cxnSpLocks/>
            <a:stCxn id="23" idx="2"/>
            <a:endCxn id="25" idx="0"/>
          </p:cNvCxnSpPr>
          <p:nvPr/>
        </p:nvCxnSpPr>
        <p:spPr>
          <a:xfrm>
            <a:off x="6509007" y="5549044"/>
            <a:ext cx="0" cy="66062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en angle 39">
            <a:extLst>
              <a:ext uri="{FF2B5EF4-FFF2-40B4-BE49-F238E27FC236}">
                <a16:creationId xmlns:a16="http://schemas.microsoft.com/office/drawing/2014/main" id="{26EDFAFD-A729-115D-A249-72FD63586C5F}"/>
              </a:ext>
            </a:extLst>
          </p:cNvPr>
          <p:cNvCxnSpPr>
            <a:cxnSpLocks/>
            <a:stCxn id="18" idx="0"/>
            <a:endCxn id="16" idx="0"/>
          </p:cNvCxnSpPr>
          <p:nvPr/>
        </p:nvCxnSpPr>
        <p:spPr>
          <a:xfrm rot="16200000" flipV="1">
            <a:off x="1960604" y="4131309"/>
            <a:ext cx="12700" cy="1815370"/>
          </a:xfrm>
          <a:prstGeom prst="bentConnector3">
            <a:avLst>
              <a:gd name="adj1" fmla="val 4382606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en angle 43">
            <a:extLst>
              <a:ext uri="{FF2B5EF4-FFF2-40B4-BE49-F238E27FC236}">
                <a16:creationId xmlns:a16="http://schemas.microsoft.com/office/drawing/2014/main" id="{B5BDC0A4-1E9C-F3B1-8BB3-64697FD0B540}"/>
              </a:ext>
            </a:extLst>
          </p:cNvPr>
          <p:cNvCxnSpPr>
            <a:cxnSpLocks/>
            <a:stCxn id="23" idx="0"/>
            <a:endCxn id="21" idx="0"/>
          </p:cNvCxnSpPr>
          <p:nvPr/>
        </p:nvCxnSpPr>
        <p:spPr>
          <a:xfrm rot="16200000" flipV="1">
            <a:off x="5603334" y="4133321"/>
            <a:ext cx="12700" cy="1811346"/>
          </a:xfrm>
          <a:prstGeom prst="bentConnector3">
            <a:avLst>
              <a:gd name="adj1" fmla="val 4539134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189093F8-F816-F062-6610-D41554817E4F}"/>
              </a:ext>
            </a:extLst>
          </p:cNvPr>
          <p:cNvCxnSpPr>
            <a:cxnSpLocks/>
            <a:stCxn id="14" idx="2"/>
          </p:cNvCxnSpPr>
          <p:nvPr/>
        </p:nvCxnSpPr>
        <p:spPr>
          <a:xfrm>
            <a:off x="1959478" y="4071082"/>
            <a:ext cx="0" cy="431344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>
            <a:extLst>
              <a:ext uri="{FF2B5EF4-FFF2-40B4-BE49-F238E27FC236}">
                <a16:creationId xmlns:a16="http://schemas.microsoft.com/office/drawing/2014/main" id="{FF333EAB-3514-B2E7-09F9-0F6AF91C3129}"/>
              </a:ext>
            </a:extLst>
          </p:cNvPr>
          <p:cNvCxnSpPr>
            <a:cxnSpLocks/>
            <a:stCxn id="49" idx="2"/>
          </p:cNvCxnSpPr>
          <p:nvPr/>
        </p:nvCxnSpPr>
        <p:spPr>
          <a:xfrm>
            <a:off x="5600197" y="4068523"/>
            <a:ext cx="0" cy="389853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en angle 65">
            <a:extLst>
              <a:ext uri="{FF2B5EF4-FFF2-40B4-BE49-F238E27FC236}">
                <a16:creationId xmlns:a16="http://schemas.microsoft.com/office/drawing/2014/main" id="{C15BD63B-75D9-E6AC-9D1C-37CB18744FE5}"/>
              </a:ext>
            </a:extLst>
          </p:cNvPr>
          <p:cNvCxnSpPr>
            <a:cxnSpLocks/>
            <a:stCxn id="49" idx="0"/>
            <a:endCxn id="14" idx="0"/>
          </p:cNvCxnSpPr>
          <p:nvPr/>
        </p:nvCxnSpPr>
        <p:spPr>
          <a:xfrm rot="16200000" flipV="1">
            <a:off x="3778559" y="1936268"/>
            <a:ext cx="2558" cy="3640719"/>
          </a:xfrm>
          <a:prstGeom prst="bentConnector3">
            <a:avLst>
              <a:gd name="adj1" fmla="val 9036669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234CAC49-39D9-89AE-F465-DD29065F9D3E}"/>
              </a:ext>
            </a:extLst>
          </p:cNvPr>
          <p:cNvCxnSpPr>
            <a:cxnSpLocks/>
          </p:cNvCxnSpPr>
          <p:nvPr/>
        </p:nvCxnSpPr>
        <p:spPr>
          <a:xfrm>
            <a:off x="3783515" y="2792545"/>
            <a:ext cx="0" cy="432624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</TotalTime>
  <Words>69</Words>
  <Application>Microsoft Macintosh PowerPoint</Application>
  <PresentationFormat>Personnalisé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23</cp:revision>
  <dcterms:created xsi:type="dcterms:W3CDTF">2024-05-15T14:38:44Z</dcterms:created>
  <dcterms:modified xsi:type="dcterms:W3CDTF">2025-07-21T17:46:32Z</dcterms:modified>
</cp:coreProperties>
</file>